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3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7" r:id="rId18"/>
    <p:sldId id="303" r:id="rId19"/>
    <p:sldId id="327" r:id="rId20"/>
    <p:sldId id="328" r:id="rId21"/>
    <p:sldId id="329" r:id="rId22"/>
    <p:sldId id="310" r:id="rId23"/>
    <p:sldId id="309" r:id="rId24"/>
    <p:sldId id="313" r:id="rId25"/>
    <p:sldId id="318" r:id="rId26"/>
    <p:sldId id="319" r:id="rId27"/>
    <p:sldId id="314" r:id="rId28"/>
    <p:sldId id="320" r:id="rId29"/>
    <p:sldId id="315" r:id="rId30"/>
    <p:sldId id="321" r:id="rId31"/>
    <p:sldId id="316" r:id="rId32"/>
    <p:sldId id="332" r:id="rId33"/>
    <p:sldId id="331" r:id="rId34"/>
    <p:sldId id="330" r:id="rId35"/>
    <p:sldId id="311" r:id="rId36"/>
    <p:sldId id="312" r:id="rId37"/>
    <p:sldId id="322" r:id="rId38"/>
    <p:sldId id="323" r:id="rId39"/>
    <p:sldId id="324" r:id="rId40"/>
    <p:sldId id="325" r:id="rId41"/>
    <p:sldId id="326" r:id="rId42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3"/>
            <p14:sldId id="318"/>
            <p14:sldId id="319"/>
            <p14:sldId id="314"/>
            <p14:sldId id="320"/>
            <p14:sldId id="315"/>
            <p14:sldId id="321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</p14:sldIdLst>
        </p14:section>
        <p14:section name="Coûts - Estimation globale" id="{E5B43DDA-94EA-44ED-9716-9A57EFD0B542}">
          <p14:sldIdLst>
            <p14:sldId id="323"/>
          </p14:sldIdLst>
        </p14:section>
        <p14:section name="Pertinence - Cohér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CFF"/>
    <a:srgbClr val="5B9AD4"/>
    <a:srgbClr val="EC792A"/>
    <a:srgbClr val="FFC000"/>
    <a:srgbClr val="FBE5D6"/>
    <a:srgbClr val="FFF2CC"/>
    <a:srgbClr val="DAE3F3"/>
    <a:srgbClr val="5B9BD5"/>
    <a:srgbClr val="A0A0A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6" autoAdjust="0"/>
    <p:restoredTop sz="85952" autoAdjust="0"/>
  </p:normalViewPr>
  <p:slideViewPr>
    <p:cSldViewPr snapToGrid="0">
      <p:cViewPr>
        <p:scale>
          <a:sx n="50" d="100"/>
          <a:sy n="50" d="100"/>
        </p:scale>
        <p:origin x="2670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13/06/2023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-5279163" y="-2572524"/>
            <a:ext cx="22750316" cy="12003048"/>
            <a:chOff x="-5279163" y="-2572524"/>
            <a:chExt cx="22750316" cy="12003048"/>
          </a:xfrm>
        </p:grpSpPr>
        <p:sp>
          <p:nvSpPr>
            <p:cNvPr id="19" name="ZoneTexte 18"/>
            <p:cNvSpPr txBox="1"/>
            <p:nvPr/>
          </p:nvSpPr>
          <p:spPr>
            <a:xfrm>
              <a:off x="-4700533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700926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-4700533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700926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-2572524"/>
              <a:ext cx="11497079" cy="6001524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4" y="-2572524"/>
              <a:ext cx="11497079" cy="6001524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3" y="3429000"/>
              <a:ext cx="11497079" cy="6001524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3429000"/>
              <a:ext cx="11497079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2" y="428238"/>
            <a:ext cx="1145745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-5308788" y="-2580476"/>
            <a:ext cx="22923183" cy="12001567"/>
            <a:chOff x="-5308788" y="-2580476"/>
            <a:chExt cx="22923183" cy="1200156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0830" y="-2580476"/>
              <a:ext cx="11515367" cy="600152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028" y="-2543857"/>
              <a:ext cx="11515367" cy="600152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8788" y="3419567"/>
              <a:ext cx="11515367" cy="6001524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357" y="3416364"/>
              <a:ext cx="11515367" cy="6001524"/>
            </a:xfrm>
            <a:prstGeom prst="rect">
              <a:avLst/>
            </a:prstGeom>
          </p:spPr>
        </p:pic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etude-temps-calcul-analyse-facteurs-1prep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181349"/>
            <a:ext cx="11375159" cy="6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etude-temps-calcul-analyse-facteurs-2vect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-6261391" y="1152894"/>
            <a:ext cx="22750319" cy="6495303"/>
            <a:chOff x="-6261391" y="1152894"/>
            <a:chExt cx="22750319" cy="649530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769" y="1152896"/>
              <a:ext cx="11375159" cy="6495301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61391" y="1152894"/>
              <a:ext cx="11375159" cy="6495301"/>
            </a:xfrm>
            <a:prstGeom prst="rect">
              <a:avLst/>
            </a:prstGeom>
          </p:spPr>
        </p:pic>
        <p:grpSp>
          <p:nvGrpSpPr>
            <p:cNvPr id="8" name="Groupe 7"/>
            <p:cNvGrpSpPr/>
            <p:nvPr/>
          </p:nvGrpSpPr>
          <p:grpSpPr>
            <a:xfrm>
              <a:off x="-5595716" y="1310305"/>
              <a:ext cx="12032711" cy="523220"/>
              <a:chOff x="-5595716" y="1310305"/>
              <a:chExt cx="12032711" cy="523220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-5595716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5779443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930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etude-temps-calcul-analyse-facteurs-3clust</a:t>
            </a:r>
            <a:endParaRPr lang="fr-FR" dirty="0"/>
          </a:p>
        </p:txBody>
      </p:sp>
      <p:grpSp>
        <p:nvGrpSpPr>
          <p:cNvPr id="22" name="Groupe 21"/>
          <p:cNvGrpSpPr/>
          <p:nvPr/>
        </p:nvGrpSpPr>
        <p:grpSpPr>
          <a:xfrm>
            <a:off x="-6081135" y="1228755"/>
            <a:ext cx="19142907" cy="20627265"/>
            <a:chOff x="-6081135" y="1228755"/>
            <a:chExt cx="19142907" cy="20627265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0" y="8092105"/>
              <a:ext cx="9571449" cy="685800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9" y="8081405"/>
              <a:ext cx="9571449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19" y="1228755"/>
              <a:ext cx="9571449" cy="68580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9" y="14950105"/>
              <a:ext cx="9571449" cy="6858000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35" y="1235548"/>
              <a:ext cx="9571449" cy="68580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3" y="14998020"/>
              <a:ext cx="9571449" cy="6858000"/>
            </a:xfrm>
            <a:prstGeom prst="rect">
              <a:avLst/>
            </a:prstGeom>
          </p:spPr>
        </p:pic>
        <p:grpSp>
          <p:nvGrpSpPr>
            <p:cNvPr id="18" name="Groupe 17"/>
            <p:cNvGrpSpPr/>
            <p:nvPr/>
          </p:nvGrpSpPr>
          <p:grpSpPr>
            <a:xfrm>
              <a:off x="-5595716" y="1310305"/>
              <a:ext cx="10306406" cy="14239220"/>
              <a:chOff x="-5595716" y="1310305"/>
              <a:chExt cx="10306406" cy="14239220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-5595716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4053138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-5595716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962023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-5595716" y="15026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(5)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3990569" y="1499802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(6)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28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etude-temps-calcul-analyse-facteurs-4samp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-6326302" y="1234105"/>
            <a:ext cx="19055824" cy="13716000"/>
            <a:chOff x="-6326302" y="1234105"/>
            <a:chExt cx="19055824" cy="1371600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028" y="8092105"/>
              <a:ext cx="9530494" cy="685800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0849" y="8092105"/>
              <a:ext cx="9520605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6302" y="1234105"/>
              <a:ext cx="9530494" cy="6858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6" y="1234105"/>
              <a:ext cx="9473633" cy="6858000"/>
            </a:xfrm>
            <a:prstGeom prst="rect">
              <a:avLst/>
            </a:prstGeom>
          </p:spPr>
        </p:pic>
        <p:grpSp>
          <p:nvGrpSpPr>
            <p:cNvPr id="20" name="Groupe 19"/>
            <p:cNvGrpSpPr/>
            <p:nvPr/>
          </p:nvGrpSpPr>
          <p:grpSpPr>
            <a:xfrm>
              <a:off x="-5576666" y="1310305"/>
              <a:ext cx="10188046" cy="7381220"/>
              <a:chOff x="-5576666" y="1310305"/>
              <a:chExt cx="10188046" cy="7381220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-5576666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3953828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-5576666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953828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7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52622"/>
            <a:ext cx="1137515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52622"/>
            <a:ext cx="1149707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28238"/>
            <a:ext cx="11414783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28238"/>
            <a:ext cx="11576328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2" y="428238"/>
            <a:ext cx="1147269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-pertinence-</a:t>
            </a:r>
            <a:r>
              <a:rPr lang="fr-FR" dirty="0" err="1"/>
              <a:t>consistence</a:t>
            </a:r>
            <a:r>
              <a:rPr lang="fr-FR" dirty="0"/>
              <a:t>-annotation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-5317259" y="771356"/>
            <a:ext cx="22832964" cy="11955423"/>
            <a:chOff x="-5317259" y="771356"/>
            <a:chExt cx="22832964" cy="11955423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4036" y="6725255"/>
              <a:ext cx="11375159" cy="6001524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877" y="6725255"/>
              <a:ext cx="11375159" cy="600152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7259" y="786090"/>
              <a:ext cx="11375159" cy="6001524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546" y="771356"/>
              <a:ext cx="11375159" cy="6001524"/>
            </a:xfrm>
            <a:prstGeom prst="rect">
              <a:avLst/>
            </a:prstGeom>
          </p:spPr>
        </p:pic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-5322884" y="778024"/>
            <a:ext cx="22854518" cy="11954089"/>
            <a:chOff x="-5322884" y="778024"/>
            <a:chExt cx="22854518" cy="1195408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5597" y="6730589"/>
              <a:ext cx="11375159" cy="600152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475" y="6722026"/>
              <a:ext cx="11375159" cy="600152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2884" y="778024"/>
              <a:ext cx="11375159" cy="6001524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105" y="788139"/>
              <a:ext cx="11375159" cy="6001524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-5829312" y="1037838"/>
            <a:ext cx="23317248" cy="12054864"/>
            <a:chOff x="-5829312" y="1037838"/>
            <a:chExt cx="23317248" cy="1205486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29312" y="1037838"/>
              <a:ext cx="11658624" cy="6001524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12" y="1037838"/>
              <a:ext cx="11658624" cy="605334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12" y="7039362"/>
              <a:ext cx="11658624" cy="605334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29312" y="7091178"/>
              <a:ext cx="11658624" cy="600152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648302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6483024" y="12113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customXml/itemProps4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19610</TotalTime>
  <Words>208</Words>
  <Application>Microsoft Office PowerPoint</Application>
  <PresentationFormat>Grand écran</PresentationFormat>
  <Paragraphs>94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6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etude-temps-calcul-analyse-facteurs-1prep</vt:lpstr>
      <vt:lpstr>etude-temps-calcul-modelisation-1prep</vt:lpstr>
      <vt:lpstr>etude-temps-calcul-analyse-facteurs-2vect</vt:lpstr>
      <vt:lpstr>etude-temps-calcul-modelisation-2-vect</vt:lpstr>
      <vt:lpstr>etude-temps-calcul-analyse-facteurs-3clust</vt:lpstr>
      <vt:lpstr>etude-temps-calcul-modelisation-3-clust</vt:lpstr>
      <vt:lpstr>etude-temps-calcul-analyse-facteurs-4samp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etude-temps-total-1-modelisation</vt:lpstr>
      <vt:lpstr>etude-pertinence-consistence-annotation</vt:lpstr>
      <vt:lpstr>etude-rentabilite-accord-annotation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498</cp:revision>
  <dcterms:created xsi:type="dcterms:W3CDTF">2020-05-13T12:32:19Z</dcterms:created>
  <dcterms:modified xsi:type="dcterms:W3CDTF">2023-06-13T10:06:09Z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